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4"/>
  </p:sldMasterIdLst>
  <p:notesMasterIdLst>
    <p:notesMasterId r:id="rId15"/>
  </p:notesMasterIdLst>
  <p:sldIdLst>
    <p:sldId id="290" r:id="rId5"/>
    <p:sldId id="285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38646-CEA8-41F9-BD9F-D1FA107D99CC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040C8-62D2-4EA7-B200-D3B8C06AA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67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39389-D342-42C9-A280-8ADE336DA885}" type="datetime1">
              <a:rPr lang="en-US" smtClean="0"/>
              <a:t>11/11/2022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732C-99B6-468D-8E86-54127C661C29}" type="datetime1">
              <a:rPr lang="en-US" smtClean="0"/>
              <a:t>11/11/2022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6AA6-1553-455E-A701-5DB89675312A}" type="datetime1">
              <a:rPr lang="en-US" smtClean="0"/>
              <a:t>11/11/2022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27D05-0AAA-4191-8602-39A011BE220C}" type="datetime1">
              <a:rPr lang="en-US" smtClean="0"/>
              <a:t>11/11/2022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8012-90E5-4BF2-B13D-6DEC2EE5E086}" type="datetime1">
              <a:rPr lang="en-US" smtClean="0"/>
              <a:t>11/11/2022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62E2D-C320-4C5E-98F1-D60DBA71A352}" type="datetime1">
              <a:rPr lang="en-US" smtClean="0"/>
              <a:t>11/11/2022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C99D-E4E2-4DDF-8629-131208CB18B0}" type="datetime1">
              <a:rPr lang="en-US" smtClean="0"/>
              <a:t>11/11/2022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20CF4-5FC9-46F3-B596-BE1F927BA2F1}" type="datetime1">
              <a:rPr lang="en-US" smtClean="0"/>
              <a:t>11/11/2022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F1ABFC0-89FE-4355-9E74-11DC57FEA97E}" type="datetime1">
              <a:rPr lang="en-US" smtClean="0"/>
              <a:t>11/11/2022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5ED82-9221-4209-9FC6-897FECC94D85}" type="datetime1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5C5F-8991-4788-8021-97F7E97CAA77}" type="datetime1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9B8B6D2-5532-4B59-9C5A-AB106F128946}" type="datetime1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9206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atellite view of the Earth">
            <a:extLst>
              <a:ext uri="{FF2B5EF4-FFF2-40B4-BE49-F238E27FC236}">
                <a16:creationId xmlns:a16="http://schemas.microsoft.com/office/drawing/2014/main" id="{997CF875-7865-4B60-BE3C-F759090A4D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25" b="31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6D0423-92ED-41A8-B13E-ED2A99FC3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213396"/>
            <a:ext cx="8991600" cy="1645920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anchor="ctr">
            <a:noAutofit/>
          </a:bodyPr>
          <a:lstStyle/>
          <a:p>
            <a:r>
              <a:rPr lang="en-US" sz="4400" i="1" cap="none" dirty="0">
                <a:solidFill>
                  <a:schemeClr val="tx1"/>
                </a:solidFill>
              </a:rPr>
              <a:t>“The heavens declare the glory of God; And the firmament shows His handiwork.”  Psalm 19:1</a:t>
            </a:r>
          </a:p>
        </p:txBody>
      </p:sp>
    </p:spTree>
    <p:extLst>
      <p:ext uri="{BB962C8B-B14F-4D97-AF65-F5344CB8AC3E}">
        <p14:creationId xmlns:p14="http://schemas.microsoft.com/office/powerpoint/2010/main" val="2401068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51641-CE3A-AA63-19C4-9473A5A96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12431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en-US" sz="8900" dirty="0"/>
              <a:t>GOD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67DDF-68F2-5D2F-0939-DD36A5176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507" y="2022409"/>
            <a:ext cx="10085560" cy="4133947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he-IL" sz="2800" dirty="0"/>
              <a:t>אֱלֹהִים </a:t>
            </a:r>
            <a:r>
              <a:rPr lang="en-US" sz="2800" dirty="0"/>
              <a:t>  Elohim - God (plural of majesty: plural in form but singular in meaning, with a focus on great power)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The Bible never tries to </a:t>
            </a:r>
            <a:r>
              <a:rPr lang="en-US" sz="2800" i="1" dirty="0"/>
              <a:t>PROVE</a:t>
            </a:r>
            <a:r>
              <a:rPr lang="en-US" sz="2800" dirty="0"/>
              <a:t> the existence of God!  Genesis 1:1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He is presented as FIRST CAUSE of ALL THINGS!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Exodus 3:13-15 “I AM has sent me to you”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Psalm 139:6 “Such knowledge is too wonderful for me; It is high, I cannot attain it.”</a:t>
            </a:r>
          </a:p>
        </p:txBody>
      </p:sp>
    </p:spTree>
    <p:extLst>
      <p:ext uri="{BB962C8B-B14F-4D97-AF65-F5344CB8AC3E}">
        <p14:creationId xmlns:p14="http://schemas.microsoft.com/office/powerpoint/2010/main" val="248626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51641-CE3A-AA63-19C4-9473A5A96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12431"/>
            <a:ext cx="7729728" cy="1188720"/>
          </a:xfrm>
        </p:spPr>
        <p:txBody>
          <a:bodyPr>
            <a:noAutofit/>
          </a:bodyPr>
          <a:lstStyle/>
          <a:p>
            <a:r>
              <a:rPr lang="en-US" sz="7200" dirty="0"/>
              <a:t>“GOD is dead!”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67DDF-68F2-5D2F-0939-DD36A5176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507" y="2022409"/>
            <a:ext cx="10085560" cy="413394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Psalm 2:1-4 “He sits in the heavens shall laugh; The Lord shall hold them in derision.”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Many ACTING like GOD IS DEAD!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They will recognize TOO LATE that He indeed is the CREATOR of ALL THINGS!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Hebrews 3:4 “He who built all things is God.”</a:t>
            </a:r>
          </a:p>
        </p:txBody>
      </p:sp>
    </p:spTree>
    <p:extLst>
      <p:ext uri="{BB962C8B-B14F-4D97-AF65-F5344CB8AC3E}">
        <p14:creationId xmlns:p14="http://schemas.microsoft.com/office/powerpoint/2010/main" val="7827417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51641-CE3A-AA63-19C4-9473A5A96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645" y="412431"/>
            <a:ext cx="9080625" cy="1188720"/>
          </a:xfrm>
        </p:spPr>
        <p:txBody>
          <a:bodyPr>
            <a:noAutofit/>
          </a:bodyPr>
          <a:lstStyle/>
          <a:p>
            <a:r>
              <a:rPr lang="en-US" sz="7200" dirty="0"/>
              <a:t>GOD’S CHARACTER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67DDF-68F2-5D2F-0939-DD36A5176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240" y="1796072"/>
            <a:ext cx="10085560" cy="441460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3500" dirty="0"/>
              <a:t>Fail to HONOR HIM as the LORD of their LIVES!</a:t>
            </a:r>
          </a:p>
          <a:p>
            <a:pPr>
              <a:lnSpc>
                <a:spcPct val="120000"/>
              </a:lnSpc>
            </a:pPr>
            <a:r>
              <a:rPr lang="en-US" sz="3500" dirty="0"/>
              <a:t>THREE DISTINGISHING CHARACTERISTICS OF GOD:</a:t>
            </a:r>
          </a:p>
          <a:p>
            <a:pPr lvl="3">
              <a:lnSpc>
                <a:spcPct val="120000"/>
              </a:lnSpc>
            </a:pPr>
            <a:r>
              <a:rPr lang="en-US" sz="3300" dirty="0"/>
              <a:t>GOOD</a:t>
            </a:r>
          </a:p>
          <a:p>
            <a:pPr lvl="5">
              <a:lnSpc>
                <a:spcPct val="120000"/>
              </a:lnSpc>
            </a:pPr>
            <a:r>
              <a:rPr lang="en-US" sz="3300" dirty="0"/>
              <a:t>SEVERE</a:t>
            </a:r>
          </a:p>
          <a:p>
            <a:pPr lvl="8">
              <a:lnSpc>
                <a:spcPct val="120000"/>
              </a:lnSpc>
            </a:pPr>
            <a:r>
              <a:rPr lang="en-US" sz="3300" dirty="0"/>
              <a:t>EXACT</a:t>
            </a:r>
          </a:p>
        </p:txBody>
      </p:sp>
    </p:spTree>
    <p:extLst>
      <p:ext uri="{BB962C8B-B14F-4D97-AF65-F5344CB8AC3E}">
        <p14:creationId xmlns:p14="http://schemas.microsoft.com/office/powerpoint/2010/main" val="33973092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51641-CE3A-AA63-19C4-9473A5A96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645" y="412431"/>
            <a:ext cx="9080625" cy="1188720"/>
          </a:xfrm>
        </p:spPr>
        <p:txBody>
          <a:bodyPr>
            <a:noAutofit/>
          </a:bodyPr>
          <a:lstStyle/>
          <a:p>
            <a:r>
              <a:rPr lang="en-US" sz="6600" dirty="0"/>
              <a:t>GOODNESS OF GOD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67DDF-68F2-5D2F-0939-DD36A5176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240" y="1796072"/>
            <a:ext cx="10085560" cy="441460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3500" dirty="0"/>
              <a:t>Giving His Son on the cross – John 3:16</a:t>
            </a:r>
          </a:p>
          <a:p>
            <a:pPr>
              <a:lnSpc>
                <a:spcPct val="120000"/>
              </a:lnSpc>
            </a:pPr>
            <a:r>
              <a:rPr lang="en-US" sz="3500" dirty="0"/>
              <a:t>He makes no distinction in the bestowal of material of physical blessings – Matthew 5:44,45; </a:t>
            </a:r>
            <a:r>
              <a:rPr lang="en-US" sz="3300" dirty="0"/>
              <a:t>James 1:17</a:t>
            </a:r>
          </a:p>
          <a:p>
            <a:pPr>
              <a:lnSpc>
                <a:spcPct val="120000"/>
              </a:lnSpc>
            </a:pPr>
            <a:r>
              <a:rPr lang="en-US" sz="3300" dirty="0"/>
              <a:t> The provision of a PLAN whereby man can be SAVED- Ephesians 2:8,9; Mark 16:15,16</a:t>
            </a:r>
          </a:p>
          <a:p>
            <a:pPr>
              <a:lnSpc>
                <a:spcPct val="120000"/>
              </a:lnSpc>
            </a:pPr>
            <a:r>
              <a:rPr lang="en-US" sz="3300" dirty="0"/>
              <a:t>No one can </a:t>
            </a:r>
            <a:r>
              <a:rPr lang="en-US" sz="3300"/>
              <a:t>deny the GOODNESS OF GOD!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38389371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51641-CE3A-AA63-19C4-9473A5A96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645" y="412431"/>
            <a:ext cx="9080625" cy="1188720"/>
          </a:xfrm>
        </p:spPr>
        <p:txBody>
          <a:bodyPr>
            <a:noAutofit/>
          </a:bodyPr>
          <a:lstStyle/>
          <a:p>
            <a:r>
              <a:rPr lang="en-US" sz="6600" dirty="0"/>
              <a:t>Severity of god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67DDF-68F2-5D2F-0939-DD36A5176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293" y="1886606"/>
            <a:ext cx="10085560" cy="441460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4000" dirty="0"/>
              <a:t>Romans 11:22 “severity of God: on those who fell, severity…”</a:t>
            </a:r>
          </a:p>
          <a:p>
            <a:pPr>
              <a:lnSpc>
                <a:spcPct val="120000"/>
              </a:lnSpc>
            </a:pPr>
            <a:r>
              <a:rPr lang="en-US" sz="4000" dirty="0"/>
              <a:t>Matthew 10:28 “fear Him who is able to destroy both soul and body in hell.” </a:t>
            </a:r>
          </a:p>
          <a:p>
            <a:pPr>
              <a:lnSpc>
                <a:spcPct val="120000"/>
              </a:lnSpc>
            </a:pPr>
            <a:r>
              <a:rPr lang="en-US" sz="4000" dirty="0"/>
              <a:t>Hebrews 12:29 “Our God is a consuming fire.”</a:t>
            </a:r>
          </a:p>
        </p:txBody>
      </p:sp>
    </p:spTree>
    <p:extLst>
      <p:ext uri="{BB962C8B-B14F-4D97-AF65-F5344CB8AC3E}">
        <p14:creationId xmlns:p14="http://schemas.microsoft.com/office/powerpoint/2010/main" val="39384745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51641-CE3A-AA63-19C4-9473A5A96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645" y="412431"/>
            <a:ext cx="9080625" cy="1188720"/>
          </a:xfrm>
        </p:spPr>
        <p:txBody>
          <a:bodyPr>
            <a:noAutofit/>
          </a:bodyPr>
          <a:lstStyle/>
          <a:p>
            <a:r>
              <a:rPr lang="en-US" sz="6600" dirty="0"/>
              <a:t>Severity of god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67DDF-68F2-5D2F-0939-DD36A5176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293" y="1669323"/>
            <a:ext cx="10085560" cy="4631889"/>
          </a:xfrm>
        </p:spPr>
        <p:txBody>
          <a:bodyPr>
            <a:noAutofit/>
          </a:bodyPr>
          <a:lstStyle/>
          <a:p>
            <a:r>
              <a:rPr lang="en-US" sz="3200" dirty="0"/>
              <a:t>Examples:</a:t>
            </a:r>
          </a:p>
          <a:p>
            <a:r>
              <a:rPr lang="en-US" sz="3200" dirty="0"/>
              <a:t>In the Flood – all things destroyed from earth except Noah, his family, and animals carried with them – Genesis 6:1-7</a:t>
            </a:r>
          </a:p>
          <a:p>
            <a:r>
              <a:rPr lang="en-US" sz="3200" dirty="0"/>
              <a:t>Nadab &amp; Abihu – Leviticus 10:1,2</a:t>
            </a:r>
          </a:p>
          <a:p>
            <a:r>
              <a:rPr lang="en-US" sz="3200" dirty="0"/>
              <a:t>Sodom &amp; Gomorrah- Genesis 19:13,24</a:t>
            </a:r>
          </a:p>
          <a:p>
            <a:r>
              <a:rPr lang="en-US" sz="3200" dirty="0"/>
              <a:t>Today – 2 Thessalonians 1:7-10</a:t>
            </a:r>
          </a:p>
          <a:p>
            <a:r>
              <a:rPr lang="en-US" sz="3200" dirty="0"/>
              <a:t>Romans 11:22- God shows His severity</a:t>
            </a:r>
          </a:p>
        </p:txBody>
      </p:sp>
    </p:spTree>
    <p:extLst>
      <p:ext uri="{BB962C8B-B14F-4D97-AF65-F5344CB8AC3E}">
        <p14:creationId xmlns:p14="http://schemas.microsoft.com/office/powerpoint/2010/main" val="10478528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51641-CE3A-AA63-19C4-9473A5A96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645" y="412431"/>
            <a:ext cx="9080625" cy="1188720"/>
          </a:xfrm>
        </p:spPr>
        <p:txBody>
          <a:bodyPr>
            <a:noAutofit/>
          </a:bodyPr>
          <a:lstStyle/>
          <a:p>
            <a:r>
              <a:rPr lang="en-US" sz="6600" dirty="0"/>
              <a:t>exactness of god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67DDF-68F2-5D2F-0939-DD36A5176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079" y="1828800"/>
            <a:ext cx="10085560" cy="4282289"/>
          </a:xfrm>
        </p:spPr>
        <p:txBody>
          <a:bodyPr>
            <a:noAutofit/>
          </a:bodyPr>
          <a:lstStyle/>
          <a:p>
            <a:r>
              <a:rPr lang="en-US" sz="3600" dirty="0"/>
              <a:t>Examples of additions &amp; substitutions made by men:</a:t>
            </a:r>
          </a:p>
          <a:p>
            <a:r>
              <a:rPr lang="en-US" sz="3600" dirty="0"/>
              <a:t>Sprinkling for Baptism – Colossians 2:12</a:t>
            </a:r>
          </a:p>
          <a:p>
            <a:r>
              <a:rPr lang="en-US" sz="3600" dirty="0"/>
              <a:t>Faith Only for Salvation for Faith accompanied by Works Of Obedience-  James 2:24</a:t>
            </a:r>
          </a:p>
          <a:p>
            <a:r>
              <a:rPr lang="en-US" sz="3600" dirty="0"/>
              <a:t>Playing on mechanical instruments of music in worship to God, when God specifies Singing – Ephesians 5:19</a:t>
            </a:r>
          </a:p>
        </p:txBody>
      </p:sp>
    </p:spTree>
    <p:extLst>
      <p:ext uri="{BB962C8B-B14F-4D97-AF65-F5344CB8AC3E}">
        <p14:creationId xmlns:p14="http://schemas.microsoft.com/office/powerpoint/2010/main" val="42396406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51641-CE3A-AA63-19C4-9473A5A96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645" y="144854"/>
            <a:ext cx="9080625" cy="1683945"/>
          </a:xfrm>
        </p:spPr>
        <p:txBody>
          <a:bodyPr>
            <a:noAutofit/>
          </a:bodyPr>
          <a:lstStyle/>
          <a:p>
            <a:r>
              <a:rPr lang="en-US" sz="6600" dirty="0"/>
              <a:t>Not enough to “know of god”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67DDF-68F2-5D2F-0939-DD36A5176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079" y="2018923"/>
            <a:ext cx="10085560" cy="4092166"/>
          </a:xfrm>
        </p:spPr>
        <p:txBody>
          <a:bodyPr>
            <a:noAutofit/>
          </a:bodyPr>
          <a:lstStyle/>
          <a:p>
            <a:r>
              <a:rPr lang="en-US" sz="3800" dirty="0"/>
              <a:t>Not enough to Believe in God</a:t>
            </a:r>
          </a:p>
          <a:p>
            <a:r>
              <a:rPr lang="en-US" sz="3800" dirty="0"/>
              <a:t>Only when we OBEY God!</a:t>
            </a:r>
          </a:p>
          <a:p>
            <a:r>
              <a:rPr lang="en-US" sz="3800" dirty="0"/>
              <a:t>Why not BECOME A CHILD OF GOD TODAY?</a:t>
            </a:r>
          </a:p>
          <a:p>
            <a:r>
              <a:rPr lang="en-US" sz="3800" dirty="0"/>
              <a:t>If you are, but have become stubborn and rebellious to Him, why not REPENT and RETURN TO HIM before it is TOO LATE!</a:t>
            </a:r>
          </a:p>
        </p:txBody>
      </p:sp>
    </p:spTree>
    <p:extLst>
      <p:ext uri="{BB962C8B-B14F-4D97-AF65-F5344CB8AC3E}">
        <p14:creationId xmlns:p14="http://schemas.microsoft.com/office/powerpoint/2010/main" val="15575813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009F5EF-575C-40E7-A9C5-EC1F2A5548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A451F4C-A3A1-4FF3-AEA5-AE3EFF175B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775A23-75CA-4614-9647-C9B2CE742CA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Parcel design</Template>
  <TotalTime>161</TotalTime>
  <Words>429</Words>
  <Application>Microsoft Office PowerPoint</Application>
  <PresentationFormat>Widescreen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Gill Sans MT</vt:lpstr>
      <vt:lpstr>Parcel</vt:lpstr>
      <vt:lpstr>PowerPoint Presentation</vt:lpstr>
      <vt:lpstr>“The heavens declare the glory of God; And the firmament shows His handiwork.”  Psalm 19:1</vt:lpstr>
      <vt:lpstr>GOD</vt:lpstr>
      <vt:lpstr>“GOD is dead!”</vt:lpstr>
      <vt:lpstr>GOD’S CHARACTER</vt:lpstr>
      <vt:lpstr>GOODNESS OF GOD</vt:lpstr>
      <vt:lpstr>Severity of god</vt:lpstr>
      <vt:lpstr>Severity of god</vt:lpstr>
      <vt:lpstr>exactness of god</vt:lpstr>
      <vt:lpstr>Not enough to “know of god”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10</cp:revision>
  <dcterms:created xsi:type="dcterms:W3CDTF">2022-11-11T05:32:28Z</dcterms:created>
  <dcterms:modified xsi:type="dcterms:W3CDTF">2022-11-12T00:05:11Z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